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ushara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35" autoAdjust="0"/>
    <p:restoredTop sz="94624" autoAdjust="0"/>
  </p:normalViewPr>
  <p:slideViewPr>
    <p:cSldViewPr>
      <p:cViewPr varScale="1">
        <p:scale>
          <a:sx n="59" d="100"/>
          <a:sy n="59" d="100"/>
        </p:scale>
        <p:origin x="-1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C0DA861-FC56-4C56-9E8D-11A42C03B7AF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0A71D0D-C701-4EEF-A0F2-D95ECA57AFF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NZ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B07EC2-F92F-4243-9FFF-4B153106D539}" type="slidenum">
              <a:rPr lang="en-NZ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F3E1-AC4D-4D42-A949-3A7A40CBD779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3895602-5368-4AE2-87BF-F6B098A156CE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946C-88A6-49FD-B621-90766A3563E1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79FFB-2C55-45D4-84F5-6AA4FE7434D2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AF65C-0AEF-4EF6-8DF5-541096ED97AC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FF9D0-FB1B-44A0-AC13-A75996122272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558D2-CBF3-411B-9E15-B8E4157DA585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16735-AE39-420B-9DEE-0EB8B52FA7C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85170-23E7-4990-8A90-286DD32289B1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C5E4C6F-9027-46E3-A9D4-910DC060D3A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13F80-87E9-4A84-B50D-E4061FC2C53D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E7671-05B3-4C7F-821B-DDDBFDA61B7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7AEB4-B2D0-4770-98CC-93973D80420C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11161B5-6953-48DF-8F56-D706C272C23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00135-6A77-4D06-934B-003578479E74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F755D-97C3-4478-8772-CFAEAB16AE3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7C2CA-53A5-4F07-B42C-6BD9FAC5957C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641A3A-0F95-40EA-B76E-C7050A7C8BB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55F5422-5531-493D-A3D7-22F560D22A4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742EF-F4B7-4AC0-A521-A038FE258657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0F0B8-F8F7-4B0D-BAD2-9FB9C6BE525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A4DD9-44F4-46EB-B745-C34BD11C81FB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EB96190-C0F7-4A76-B369-AAC1D3E8DC6C}" type="datetimeFigureOut">
              <a:rPr lang="en-US"/>
              <a:pPr>
                <a:defRPr/>
              </a:pPr>
              <a:t>4/12/2011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C3C72D-1252-4E71-BD27-F0CC2DCADC5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15" r:id="rId10"/>
    <p:sldLayoutId id="2147483825" r:id="rId11"/>
  </p:sldLayoutIdLst>
  <p:transition spd="med">
    <p:wedge/>
    <p:sndAc>
      <p:stSnd>
        <p:snd r:embed="rId13" name="chimes.wav" builtIn="1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ers.govt.nz/" TargetMode="External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raf.mod.uk/careers/jobs/apprenticeships/" TargetMode="External"/><Relationship Id="rId4" Type="http://schemas.openxmlformats.org/officeDocument/2006/relationships/hyperlink" Target="http://www.jobsnation.co.uk/listing.asp?Company=386&amp;catid=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Being in the air force and getting to fly and help people in different  country’s,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And getting to  be rewarded by getting badges is the first part about this awesome career.</a:t>
            </a:r>
            <a:endParaRPr lang="en-NZ" dirty="0"/>
          </a:p>
        </p:txBody>
      </p:sp>
      <p:sp>
        <p:nvSpPr>
          <p:cNvPr id="1433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mtClean="0"/>
              <a:t>RAYOL AIR FORCE </a:t>
            </a:r>
            <a:br>
              <a:rPr lang="en-NZ" smtClean="0"/>
            </a:br>
            <a:r>
              <a:rPr lang="en-NZ" smtClean="0"/>
              <a:t>PILOT</a:t>
            </a:r>
          </a:p>
        </p:txBody>
      </p:sp>
      <p:pic>
        <p:nvPicPr>
          <p:cNvPr id="14339" name="Picture 2" descr="http://www.toycollector.com/hwdphotos/nonDB/raf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572000"/>
            <a:ext cx="407193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qmfashion.files.wordpress.com/2011/02/raf_rounde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57150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qmfashion.files.wordpress.com/2011/02/raf_rounde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57188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High lights about this job is that you get to mostly safe people’s life’s and flying on a Me109s,me109s is the plane and goes fast as a jet.</a:t>
            </a:r>
            <a:endParaRPr lang="en-NZ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highlights</a:t>
            </a:r>
          </a:p>
        </p:txBody>
      </p:sp>
      <p:pic>
        <p:nvPicPr>
          <p:cNvPr id="15363" name="Content Placeholder 3" descr="aviation-jet-wallpaper-picture[1].jpg"/>
          <p:cNvPicPr>
            <a:picLocks noGrp="1" noChangeAspect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357938" y="357188"/>
            <a:ext cx="2257425" cy="1692275"/>
          </a:xfrm>
        </p:spPr>
      </p:pic>
    </p:spTree>
  </p:cSld>
  <p:clrMapOvr>
    <a:masterClrMapping/>
  </p:clrMapOvr>
  <p:transition spd="slow">
    <p:wedge/>
    <p:sndAc>
      <p:stSnd>
        <p:snd r:embed="rId3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An airline pilot is only permitted to fly 8 hours in a 24 hr period, 30 hours in 7 days, 100 in a month and up to 1,000 hours in a calendar year by FAA regulation.</a:t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NZ" dirty="0"/>
          </a:p>
        </p:txBody>
      </p:sp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smtClean="0"/>
              <a:t>lowlights</a:t>
            </a:r>
          </a:p>
        </p:txBody>
      </p:sp>
      <p:pic>
        <p:nvPicPr>
          <p:cNvPr id="1026" name="Picture 2" descr="http://www.theferalscribe.com/wp-content/uploads/2010/12/crashr1gl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357938" y="642938"/>
            <a:ext cx="2500312" cy="1468437"/>
          </a:xfrm>
        </p:spPr>
      </p:pic>
    </p:spTree>
  </p:cSld>
  <p:clrMapOvr>
    <a:masterClrMapping/>
  </p:clrMapOvr>
  <p:transition spd="slow">
    <p:wedge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286500" cy="700087"/>
          </a:xfrm>
        </p:spPr>
        <p:txBody>
          <a:bodyPr/>
          <a:lstStyle/>
          <a:p>
            <a:r>
              <a:rPr lang="en-NZ" smtClean="0">
                <a:solidFill>
                  <a:srgbClr val="7B9899"/>
                </a:solidFill>
              </a:rPr>
              <a:t>salary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NZ" smtClean="0"/>
              <a:t>In may 2008,pilots had average yearly wages of $119,750 .pilots may be paid extra for flying at night or flying to other country’s .</a:t>
            </a:r>
          </a:p>
        </p:txBody>
      </p:sp>
      <p:pic>
        <p:nvPicPr>
          <p:cNvPr id="18435" name="Picture 2" descr="http://trevinwax.com/wp-content/uploads/2010/12/SalaryGuide_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5338" y="0"/>
            <a:ext cx="19986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4.bp.blogspot.com/_ljybGhKx1-M/S9MP4asx24I/AAAAAAAAAFw/gXWC8dlVKmE/s320/sala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3857625"/>
            <a:ext cx="27146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>
                <a:solidFill>
                  <a:srgbClr val="7B9899"/>
                </a:solidFill>
              </a:rPr>
              <a:t>EDUCATION/QUALIFICATION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NZ" smtClean="0"/>
              <a:t>You need to be a left brainer and like to sit for a long time.</a:t>
            </a:r>
          </a:p>
          <a:p>
            <a:r>
              <a:rPr lang="en-NZ" smtClean="0"/>
              <a:t>And be good at mathematics and computer skills and need to be fit.</a:t>
            </a:r>
          </a:p>
        </p:txBody>
      </p:sp>
      <p:pic>
        <p:nvPicPr>
          <p:cNvPr id="19459" name="Picture 2" descr="http://topnews.net.nz/images/Higher-Educ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071938"/>
            <a:ext cx="21431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NZ" dirty="0" smtClean="0"/>
              <a:t>THANK YOU FOR LISTENING AND BEING A AWESOME Crowd!!!!!!!!</a:t>
            </a:r>
            <a:endParaRPr lang="en-NZ" dirty="0"/>
          </a:p>
        </p:txBody>
      </p:sp>
      <p:sp>
        <p:nvSpPr>
          <p:cNvPr id="204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Thank you </a:t>
            </a:r>
          </a:p>
        </p:txBody>
      </p:sp>
      <p:pic>
        <p:nvPicPr>
          <p:cNvPr id="20483" name="Picture 2" descr="http://www.dreamstime.com/emoticon-clapping-hands-largethumb87273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35756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www.road-2-nowhere.com/wp-content/uploads/2010/05/NEWS-clapping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14313"/>
            <a:ext cx="1714500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http://www.genxjourney.com/wp-content/uploads/2010/08/clapping-monke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143375"/>
            <a:ext cx="2857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http://vincentloy.files.wordpress.com/2010/07/thank_you_animation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25" y="357188"/>
            <a:ext cx="2357438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These are all the RAF websites you can go to:]</a:t>
            </a:r>
          </a:p>
        </p:txBody>
      </p:sp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285750" y="4429125"/>
            <a:ext cx="9029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NZ" sz="2000" i="1">
                <a:latin typeface="Arial Black" pitchFamily="34" charset="0"/>
                <a:ea typeface="Times New Roman" pitchFamily="18" charset="0"/>
                <a:cs typeface="Arial" charset="0"/>
                <a:hlinkClick r:id="rId3"/>
              </a:rPr>
              <a:t>http://www.careers.govt.nz</a:t>
            </a:r>
            <a:endParaRPr lang="en-NZ" sz="200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en-NZ" sz="2000" i="1">
                <a:latin typeface="Arial Black" pitchFamily="34" charset="0"/>
                <a:ea typeface="Times New Roman" pitchFamily="18" charset="0"/>
                <a:cs typeface="Arial" charset="0"/>
                <a:hlinkClick r:id="rId4"/>
              </a:rPr>
              <a:t>http://www.jobsnation.co.uk/listing.asp?Company=386&amp;catid=4</a:t>
            </a:r>
            <a:endParaRPr lang="en-NZ" sz="2000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en-NZ" sz="2000" i="1">
                <a:latin typeface="Arial Black" pitchFamily="34" charset="0"/>
                <a:ea typeface="Times New Roman" pitchFamily="18" charset="0"/>
                <a:cs typeface="Arial" charset="0"/>
                <a:hlinkClick r:id="rId5"/>
              </a:rPr>
              <a:t>http://www.raf.mod.uk/careers/jobs/apprenticeships/</a:t>
            </a:r>
            <a:endParaRPr lang="en-NZ" sz="2000">
              <a:ea typeface="Times New Roman" pitchFamily="18" charset="0"/>
              <a:cs typeface="Arial" charset="0"/>
            </a:endParaRP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500063" y="3714750"/>
            <a:ext cx="864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NZ" sz="2000" i="1">
                <a:solidFill>
                  <a:srgbClr val="FFFFFF"/>
                </a:solidFill>
                <a:latin typeface="Arial Black" pitchFamily="34" charset="0"/>
                <a:ea typeface="Times New Roman" pitchFamily="18" charset="0"/>
                <a:cs typeface="Arial" charset="0"/>
                <a:hlinkClick r:id="rId4"/>
              </a:rPr>
              <a:t>www.jobsnation.co.uk/listing.asp?Company=386&amp;catid=4</a:t>
            </a:r>
            <a:endParaRPr lang="en-NZ" sz="2000">
              <a:solidFill>
                <a:srgbClr val="FFFFFF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en-NZ" sz="2000" i="1">
                <a:solidFill>
                  <a:srgbClr val="FFFFFF"/>
                </a:solidFill>
                <a:latin typeface="Arial Black" pitchFamily="34" charset="0"/>
                <a:ea typeface="Times New Roman" pitchFamily="18" charset="0"/>
                <a:cs typeface="Arial" charset="0"/>
                <a:hlinkClick r:id="rId5"/>
              </a:rPr>
              <a:t>http://www.raf.mod.uk/careers/jobs/apprenticeships</a:t>
            </a:r>
            <a:endParaRPr lang="en-NZ" sz="2000">
              <a:latin typeface="Georgi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med">
    <p:fade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140</TotalTime>
  <Words>185</Words>
  <Application>Microsoft Office PowerPoint</Application>
  <PresentationFormat>On-screen Show (4:3)</PresentationFormat>
  <Paragraphs>21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7</vt:i4>
      </vt:variant>
    </vt:vector>
  </HeadingPairs>
  <TitlesOfParts>
    <vt:vector size="25" baseType="lpstr">
      <vt:lpstr>Georgia</vt:lpstr>
      <vt:lpstr>Arial</vt:lpstr>
      <vt:lpstr>Wingdings 2</vt:lpstr>
      <vt:lpstr>Wingdings</vt:lpstr>
      <vt:lpstr>Calibri</vt:lpstr>
      <vt:lpstr>Arial Black</vt:lpstr>
      <vt:lpstr>Times New Roman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Civic</vt:lpstr>
      <vt:lpstr>RAYOL AIR FORCE  PILOT</vt:lpstr>
      <vt:lpstr>highlights</vt:lpstr>
      <vt:lpstr>lowlights</vt:lpstr>
      <vt:lpstr>salary</vt:lpstr>
      <vt:lpstr>EDUCATION/QUALIFICATION</vt:lpstr>
      <vt:lpstr>Thank you </vt:lpstr>
      <vt:lpstr>These are all the RAF websites you can go to:]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RAYOL AIR FORCE  PILOT</dc:title>
  <dc:creator>thushara</dc:creator>
  <cp:lastModifiedBy>Administrator</cp:lastModifiedBy>
  <cp:revision>17</cp:revision>
  <dcterms:created xsi:type="dcterms:W3CDTF">2011-04-11T03:07:43Z</dcterms:created>
  <dcterms:modified xsi:type="dcterms:W3CDTF">2011-04-11T20:47:24Z</dcterms:modified>
</cp:coreProperties>
</file>